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813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576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098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7993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8727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530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38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2760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3366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471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3389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E197-2E76-41BE-AA52-DC008D1B3633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C4202-D388-42C9-95F0-88CFD8BB31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866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947773"/>
              </p:ext>
            </p:extLst>
          </p:nvPr>
        </p:nvGraphicFramePr>
        <p:xfrm>
          <a:off x="611560" y="476672"/>
          <a:ext cx="7560840" cy="47525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/>
                <a:gridCol w="4232696"/>
                <a:gridCol w="1296144"/>
              </a:tblGrid>
              <a:tr h="537461">
                <a:tc gridSpan="3">
                  <a:txBody>
                    <a:bodyPr/>
                    <a:lstStyle/>
                    <a:p>
                      <a:r>
                        <a:rPr lang="en-AU" dirty="0" smtClean="0"/>
                        <a:t>Make your own newspaper plant pots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61319">
                <a:tc>
                  <a:txBody>
                    <a:bodyPr/>
                    <a:lstStyle/>
                    <a:p>
                      <a:r>
                        <a:rPr lang="en-AU" dirty="0" smtClean="0"/>
                        <a:t>Learning objectives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Activity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Resources</a:t>
                      </a:r>
                      <a:endParaRPr lang="en-AU" dirty="0"/>
                    </a:p>
                  </a:txBody>
                  <a:tcPr/>
                </a:tc>
              </a:tr>
              <a:tr h="3753748"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To recognise how the</a:t>
                      </a:r>
                      <a:r>
                        <a:rPr lang="en-AU" sz="1200" baseline="0" dirty="0" smtClean="0"/>
                        <a:t> environment may be improved and sustained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AU" sz="1200" baseline="0" dirty="0" smtClean="0"/>
                        <a:t>To recognise that plants need light and water to grow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AU" sz="1200" baseline="0" dirty="0" smtClean="0"/>
                        <a:t>To recognise how people can improve or damage their environment 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AU" sz="1200" baseline="0" dirty="0" smtClean="0"/>
                        <a:t>To recognise how and why people may seek to manage environments sustainability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AU" sz="1200" dirty="0" smtClean="0"/>
                        <a:t>To know the effect of light, air, water and temperature on plant</a:t>
                      </a:r>
                      <a:r>
                        <a:rPr lang="en-AU" sz="1200" baseline="0" dirty="0" smtClean="0"/>
                        <a:t> growth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 Introduction</a:t>
                      </a:r>
                      <a:endParaRPr lang="en-AU" sz="1200" dirty="0" smtClean="0"/>
                    </a:p>
                    <a:p>
                      <a:r>
                        <a:rPr lang="en-AU" sz="1200" dirty="0" smtClean="0"/>
                        <a:t>Introduce the theme reduce, reuse, recycle </a:t>
                      </a:r>
                    </a:p>
                    <a:p>
                      <a:r>
                        <a:rPr lang="en-AU" sz="1200" dirty="0" smtClean="0"/>
                        <a:t>Explain we can reuse materials when we plant seeds, reusing newspapers to make pots.</a:t>
                      </a:r>
                    </a:p>
                    <a:p>
                      <a:endParaRPr lang="en-AU" sz="1200" dirty="0" smtClean="0"/>
                    </a:p>
                    <a:p>
                      <a:r>
                        <a:rPr lang="en-AU" sz="1200" dirty="0" smtClean="0"/>
                        <a:t>Follow the direction sheet</a:t>
                      </a:r>
                      <a:endParaRPr lang="en-A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Newspaper</a:t>
                      </a:r>
                    </a:p>
                    <a:p>
                      <a:r>
                        <a:rPr lang="en-AU" sz="1200" dirty="0" smtClean="0"/>
                        <a:t>Pot maker</a:t>
                      </a:r>
                    </a:p>
                    <a:p>
                      <a:r>
                        <a:rPr lang="en-AU" sz="1200" dirty="0" smtClean="0"/>
                        <a:t>Soil</a:t>
                      </a:r>
                      <a:r>
                        <a:rPr lang="en-AU" sz="1200" baseline="0" dirty="0" smtClean="0"/>
                        <a:t> </a:t>
                      </a:r>
                    </a:p>
                    <a:p>
                      <a:r>
                        <a:rPr lang="en-AU" sz="1200" baseline="0" dirty="0" smtClean="0"/>
                        <a:t>seeds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053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2730" y="-171400"/>
            <a:ext cx="8848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Make paper pots for seedlings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E:\DCIM\100SSCAM\SDC100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9491" y="5013176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100SSCAM\SDC10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4291" y="802430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DCIM\100SSCAM\SDC1000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772" r="6602"/>
          <a:stretch/>
        </p:blipFill>
        <p:spPr bwMode="auto">
          <a:xfrm>
            <a:off x="3471644" y="802430"/>
            <a:ext cx="12792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DCIM\100SSCAM\SDC1000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789" b="27356"/>
          <a:stretch/>
        </p:blipFill>
        <p:spPr bwMode="auto">
          <a:xfrm rot="16200000">
            <a:off x="4349984" y="1269416"/>
            <a:ext cx="1440000" cy="50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:\DCIM\100SSCAM\SDC1000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57" r="13763"/>
          <a:stretch/>
        </p:blipFill>
        <p:spPr bwMode="auto">
          <a:xfrm>
            <a:off x="122855" y="802430"/>
            <a:ext cx="129175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DCIM\100SSCAM\SDC1000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8421" y="802428"/>
            <a:ext cx="1920003" cy="14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E:\DCIM\100SSCAM\SDC10009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85204" y="2857301"/>
            <a:ext cx="107093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E:\DCIM\100SSCAM\SDC10010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2258" y="2860511"/>
            <a:ext cx="116297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E:\DCIM\100SSCAM\SDC10011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6436" y="2873586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E:\DCIM\100SSCAM\SDC10014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06" r="16960"/>
          <a:stretch/>
        </p:blipFill>
        <p:spPr bwMode="auto">
          <a:xfrm>
            <a:off x="5542542" y="2876043"/>
            <a:ext cx="121985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E:\DCIM\100SSCAM\SDC10015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368" y="2876043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E:\DCIM\100SSCAM\SDC10018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013176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E:\DCIM\100SSCAM\SDC10020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182" y="5013176"/>
            <a:ext cx="108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E:\DCIM\100SSCAM\SDC10021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3187" y="5013176"/>
            <a:ext cx="192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E:\DCIM\100SSCAM\SDC10023.JP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67" r="23773"/>
          <a:stretch/>
        </p:blipFill>
        <p:spPr bwMode="auto">
          <a:xfrm>
            <a:off x="7342397" y="802430"/>
            <a:ext cx="104756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E:\DCIM\100SSCAM\SDC10024.JP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68036" y="3033327"/>
            <a:ext cx="1443128" cy="108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22855" y="2204864"/>
            <a:ext cx="1404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>
                <a:solidFill>
                  <a:srgbClr val="FF0000"/>
                </a:solidFill>
              </a:rPr>
              <a:t>Get the pot maker pieces 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9211" y="2204864"/>
            <a:ext cx="3270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>
                <a:solidFill>
                  <a:srgbClr val="FF0000"/>
                </a:solidFill>
              </a:rPr>
              <a:t>Fold a piece of newspaper in half and then fold it in half again.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88421" y="2276872"/>
            <a:ext cx="3001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>
                <a:solidFill>
                  <a:srgbClr val="FF0000"/>
                </a:solidFill>
              </a:rPr>
              <a:t>Place the tube on the paper near the bottom edge and roll the paper up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8731" y="4313586"/>
            <a:ext cx="2287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>
                <a:solidFill>
                  <a:srgbClr val="FF0000"/>
                </a:solidFill>
              </a:rPr>
              <a:t>Stand the tube up and fold the newspaper in the tube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1606" y="4244035"/>
            <a:ext cx="22874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>
                <a:solidFill>
                  <a:srgbClr val="FF0000"/>
                </a:solidFill>
              </a:rPr>
              <a:t>Get the standing ring and place the folded end over the ring and press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18692" y="4316043"/>
            <a:ext cx="22874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>
                <a:solidFill>
                  <a:srgbClr val="FF0000"/>
                </a:solidFill>
              </a:rPr>
              <a:t>Get the stomper and press down in the tube this makes the bottom of the pot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3568" y="6381328"/>
            <a:ext cx="3209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>
                <a:solidFill>
                  <a:srgbClr val="FF0000"/>
                </a:solidFill>
              </a:rPr>
              <a:t>Take the pot off the ring and remove the inner tube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54673" y="6381328"/>
            <a:ext cx="4194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>
                <a:solidFill>
                  <a:srgbClr val="FF0000"/>
                </a:solidFill>
              </a:rPr>
              <a:t>Your pot is now ready to fill with dirt and seeds.</a:t>
            </a:r>
            <a:endParaRPr lang="en-A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27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206</Words>
  <Application>Microsoft Office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4</cp:revision>
  <dcterms:created xsi:type="dcterms:W3CDTF">2013-03-10T07:15:42Z</dcterms:created>
  <dcterms:modified xsi:type="dcterms:W3CDTF">2013-04-23T03:55:41Z</dcterms:modified>
</cp:coreProperties>
</file>